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4" r:id="rId3"/>
    <p:sldId id="257" r:id="rId4"/>
    <p:sldId id="319" r:id="rId5"/>
    <p:sldId id="263" r:id="rId6"/>
    <p:sldId id="324" r:id="rId7"/>
    <p:sldId id="262" r:id="rId8"/>
    <p:sldId id="322" r:id="rId9"/>
    <p:sldId id="328" r:id="rId10"/>
    <p:sldId id="261" r:id="rId11"/>
    <p:sldId id="323" r:id="rId12"/>
    <p:sldId id="330" r:id="rId13"/>
    <p:sldId id="325" r:id="rId14"/>
    <p:sldId id="326" r:id="rId15"/>
    <p:sldId id="318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 autoAdjust="0"/>
  </p:normalViewPr>
  <p:slideViewPr>
    <p:cSldViewPr snapToGrid="0">
      <p:cViewPr varScale="1">
        <p:scale>
          <a:sx n="83" d="100"/>
          <a:sy n="83" d="100"/>
        </p:scale>
        <p:origin x="614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313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181353-B8EC-40A1-812B-7C51D72E3166}" type="datetimeFigureOut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B272BF-65F5-435D-9D66-8A332F8DF6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202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3578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8980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153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969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469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3287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80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473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1736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23C3D-9A37-4C0F-9550-9276B94C9C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3290624-0A5F-4F9A-BBCF-5067ED491C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391143-E028-4138-A9C4-232867D01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EC33-7DEE-4A9C-91B2-3E07D60A214C}" type="datetimeFigureOut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575C25-B4F4-4840-8BF0-E69BB929B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13492E-9D3D-4AAB-9E61-28A4CE03D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0811-F360-4781-856A-29FB08EF0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2130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9803CC-BD8C-4A0C-A55B-19CB544CD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3B4AB42-E55F-493E-90CE-F78471164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A8FD45-519D-400F-8CE6-30E062641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EC33-7DEE-4A9C-91B2-3E07D60A214C}" type="datetimeFigureOut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BA1C1D-8CE6-44ED-9EF9-8BBFB42E7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CB62B3-679F-48C5-970D-130B4C387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0811-F360-4781-856A-29FB08EF0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356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59678E0-5077-4D92-8D0C-385FD6C9EA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F6A91E-64DD-413E-B038-76CDAC9608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659F41-2C14-4E82-9D90-6E78EABCB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EC33-7DEE-4A9C-91B2-3E07D60A214C}" type="datetimeFigureOut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89B5C4-4C2B-4AA9-B850-D19CF29F6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0F5CCB-7710-429D-B009-C3047D239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0811-F360-4781-856A-29FB08EF0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913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078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8A21F6-155B-4B46-9571-E52E504F8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0026BE-D8EA-4124-B0DD-595A16089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90C8C9-BCD4-4D22-8BCC-E5B4D13F3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EC33-7DEE-4A9C-91B2-3E07D60A214C}" type="datetimeFigureOut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273388-B862-4138-865D-A308195F6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BFD7B5-FB73-4242-98E6-DC6B3CCCD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0811-F360-4781-856A-29FB08EF0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444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3650F1-92AA-4629-A303-AE71DBA3E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A9F0EB-B4C4-451E-B8A0-9ABDACE19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2C5C1D-0863-41D3-A7E3-6E5C5DDD2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EC33-7DEE-4A9C-91B2-3E07D60A214C}" type="datetimeFigureOut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EBF661-0EC6-42E6-9B6B-1136DDA6F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F88549-3A11-44E3-A2E2-1E335639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0811-F360-4781-856A-29FB08EF0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720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530CAE-E387-4A9E-9E1A-7866A64D7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D93A29-9B4D-4022-BF7E-2BAEFE8FA9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FCF1BB4-69F0-4D83-8497-A0286D3BCC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CF16F1-A112-441A-911E-01DE65B9E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EC33-7DEE-4A9C-91B2-3E07D60A214C}" type="datetimeFigureOut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90B734-F51F-4434-B74A-2FEE64095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3080BA-3EF2-431E-B414-1B1F8AE89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0811-F360-4781-856A-29FB08EF0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812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052F9B-B1F5-4C6E-9131-E2EE6623B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3B9EBB-CF59-4845-963F-79D2D28A2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43185B-B53D-4237-AF8A-452DEF17A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F3B860B-662D-4FB8-AB22-BDFC3D712D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53CB2E5-5D89-42C7-9258-07F7A51810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F6CDCD2-30CF-4431-8256-E8FB6E018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EC33-7DEE-4A9C-91B2-3E07D60A214C}" type="datetimeFigureOut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92AF3FF-6AA2-4A55-9A6B-D2DC011B3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2187082-7353-43B2-A524-D6F456D20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0811-F360-4781-856A-29FB08EF0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5389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C41E58-A4DE-4A8E-9951-ABF2BD38D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6CEADCE-9CA6-46FC-97EB-D4512635F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EC33-7DEE-4A9C-91B2-3E07D60A214C}" type="datetimeFigureOut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F71AD16-F2D1-48A5-A75A-465BEB7A0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CB28ABE-8E79-48FF-9A94-50C8006BF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0811-F360-4781-856A-29FB08EF0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598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5D3624B-AEC0-4F74-9B12-7DAD44AFC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EC33-7DEE-4A9C-91B2-3E07D60A214C}" type="datetimeFigureOut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D4CADC3-2628-4C23-ACA2-74F833A7A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2DAE00-83DD-45E5-B884-2211D387D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0811-F360-4781-856A-29FB08EF0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948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8AC127-2F1A-4818-8D5E-E3F044639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45C12C-37CB-47CB-B61D-157EAF073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5E543C-62D1-4D3E-BC15-A3BF5D22CF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2DF259B-545E-48BF-BC9E-6B4AE5C58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EC33-7DEE-4A9C-91B2-3E07D60A214C}" type="datetimeFigureOut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FE2ED3-9340-4C00-B8EE-36028DD69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858D879-5AC1-4719-B234-451A8F1A5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0811-F360-4781-856A-29FB08EF0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4787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3A721-DCFD-454D-8D36-8D0FA0316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8D8146-3A79-4B04-80D3-F94082F7B0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F2C032-7E28-4007-9812-A7FB838ED5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CAD6D32-F4BC-4DAE-B774-DB1E8D53C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EC33-7DEE-4A9C-91B2-3E07D60A214C}" type="datetimeFigureOut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C54FCBF-3D73-451A-A43D-32A6FFB0D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2EC57CB-8F8D-465A-8B50-CFAA9591D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0811-F360-4781-856A-29FB08EF0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2770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B512B04-6C85-4585-A001-6C5B7B628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0E3A5B-A0EF-488C-96F7-CEAC547C3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5D7E24-286C-450D-8ABF-71E98F709E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DEC33-7DEE-4A9C-91B2-3E07D60A214C}" type="datetimeFigureOut">
              <a:rPr lang="zh-CN" altLang="en-US" smtClean="0"/>
              <a:t>2019/6/5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924202-AE7B-421E-A986-5FDE1C623B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24F90D-7064-4C98-A3E2-CFC4042AAC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5F0811-F360-4781-856A-29FB08EF05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745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ea"/>
          <a:ea typeface="+mj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ea"/>
          <a:ea typeface="+mj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ea"/>
          <a:ea typeface="+mj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ea"/>
          <a:ea typeface="+mj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ea"/>
          <a:ea typeface="+mj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13" Type="http://schemas.openxmlformats.org/officeDocument/2006/relationships/image" Target="../media/image29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27.jpeg"/><Relationship Id="rId5" Type="http://schemas.microsoft.com/office/2007/relationships/media" Target="../media/media3.mp4"/><Relationship Id="rId15" Type="http://schemas.openxmlformats.org/officeDocument/2006/relationships/image" Target="../media/image31.png"/><Relationship Id="rId10" Type="http://schemas.openxmlformats.org/officeDocument/2006/relationships/image" Target="../media/image26.jpeg"/><Relationship Id="rId4" Type="http://schemas.openxmlformats.org/officeDocument/2006/relationships/video" Target="../media/media2.mp4"/><Relationship Id="rId9" Type="http://schemas.openxmlformats.org/officeDocument/2006/relationships/image" Target="../media/image25.jpeg"/><Relationship Id="rId1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Relationship Id="rId9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D1B662-963A-4A52-B2B5-001C5DBAEF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无刷直流电机驱动设计与实现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6BF690-9AD6-48C8-A541-9A009A8802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87600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</a:rPr>
              <a:t>Design and Implementation of Brushless DC Motor Drive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7DAA047-7E32-43CD-AF8F-53505D1A5A20}"/>
              </a:ext>
            </a:extLst>
          </p:cNvPr>
          <p:cNvSpPr txBox="1"/>
          <p:nvPr/>
        </p:nvSpPr>
        <p:spPr>
          <a:xfrm>
            <a:off x="4567237" y="4595157"/>
            <a:ext cx="3057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答辩人：苏金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8FD43F8-FD16-4346-B96A-6DC2E03055EB}"/>
              </a:ext>
            </a:extLst>
          </p:cNvPr>
          <p:cNvCxnSpPr>
            <a:cxnSpLocks/>
          </p:cNvCxnSpPr>
          <p:nvPr/>
        </p:nvCxnSpPr>
        <p:spPr>
          <a:xfrm>
            <a:off x="1698172" y="4043362"/>
            <a:ext cx="8795657" cy="0"/>
          </a:xfrm>
          <a:prstGeom prst="line">
            <a:avLst/>
          </a:prstGeom>
          <a:ln cap="rnd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F89EB85B-5A2A-4986-ABF4-5591510D7C7F}"/>
              </a:ext>
            </a:extLst>
          </p:cNvPr>
          <p:cNvSpPr txBox="1"/>
          <p:nvPr/>
        </p:nvSpPr>
        <p:spPr>
          <a:xfrm>
            <a:off x="4234512" y="4071937"/>
            <a:ext cx="3722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</a:rPr>
              <a:t>指导教师：张雪原</a:t>
            </a:r>
          </a:p>
        </p:txBody>
      </p:sp>
    </p:spTree>
    <p:extLst>
      <p:ext uri="{BB962C8B-B14F-4D97-AF65-F5344CB8AC3E}">
        <p14:creationId xmlns:p14="http://schemas.microsoft.com/office/powerpoint/2010/main" val="85474874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25165" y="868100"/>
            <a:ext cx="6732742" cy="4708981"/>
            <a:chOff x="3125165" y="868100"/>
            <a:chExt cx="6732742" cy="4708981"/>
          </a:xfrm>
        </p:grpSpPr>
        <p:sp>
          <p:nvSpPr>
            <p:cNvPr id="4" name="文本框 3"/>
            <p:cNvSpPr txBox="1"/>
            <p:nvPr/>
          </p:nvSpPr>
          <p:spPr>
            <a:xfrm>
              <a:off x="3125165" y="868100"/>
              <a:ext cx="2324675" cy="4708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4</a:t>
              </a:r>
              <a:endParaRPr lang="zh-CN" altLang="en-US" sz="30000" dirty="0">
                <a:solidFill>
                  <a:schemeClr val="tx1">
                    <a:lumMod val="85000"/>
                    <a:lumOff val="15000"/>
                  </a:schemeClr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305782" y="2128782"/>
              <a:ext cx="5409303" cy="2200150"/>
              <a:chOff x="4305782" y="2128782"/>
              <a:chExt cx="5409303" cy="220015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4448604" y="2232954"/>
                <a:ext cx="5266481" cy="197927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0" spc="6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305782" y="2128782"/>
                <a:ext cx="5177809" cy="2200150"/>
              </a:xfrm>
              <a:prstGeom prst="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4683564" y="2637813"/>
              <a:ext cx="5174343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0" spc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实现过程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537659" y="457843"/>
            <a:ext cx="7116682" cy="166589"/>
            <a:chOff x="2339067" y="457843"/>
            <a:chExt cx="7116682" cy="166589"/>
          </a:xfrm>
        </p:grpSpPr>
        <p:grpSp>
          <p:nvGrpSpPr>
            <p:cNvPr id="10" name="组合 9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12" name="椭圆 11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5234226" y="32514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chemeClr val="bg2">
                    <a:lumMod val="90000"/>
                  </a:schemeClr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实现过程</a:t>
            </a:r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40390FC8-2106-401F-AF79-00C4F1CF41E5}"/>
              </a:ext>
            </a:extLst>
          </p:cNvPr>
          <p:cNvSpPr/>
          <p:nvPr/>
        </p:nvSpPr>
        <p:spPr>
          <a:xfrm>
            <a:off x="2424" y="2938759"/>
            <a:ext cx="1634132" cy="980479"/>
          </a:xfrm>
          <a:custGeom>
            <a:avLst/>
            <a:gdLst>
              <a:gd name="connsiteX0" fmla="*/ 0 w 1634132"/>
              <a:gd name="connsiteY0" fmla="*/ 98048 h 980479"/>
              <a:gd name="connsiteX1" fmla="*/ 98048 w 1634132"/>
              <a:gd name="connsiteY1" fmla="*/ 0 h 980479"/>
              <a:gd name="connsiteX2" fmla="*/ 1536084 w 1634132"/>
              <a:gd name="connsiteY2" fmla="*/ 0 h 980479"/>
              <a:gd name="connsiteX3" fmla="*/ 1634132 w 1634132"/>
              <a:gd name="connsiteY3" fmla="*/ 98048 h 980479"/>
              <a:gd name="connsiteX4" fmla="*/ 1634132 w 1634132"/>
              <a:gd name="connsiteY4" fmla="*/ 882431 h 980479"/>
              <a:gd name="connsiteX5" fmla="*/ 1536084 w 1634132"/>
              <a:gd name="connsiteY5" fmla="*/ 980479 h 980479"/>
              <a:gd name="connsiteX6" fmla="*/ 98048 w 1634132"/>
              <a:gd name="connsiteY6" fmla="*/ 980479 h 980479"/>
              <a:gd name="connsiteX7" fmla="*/ 0 w 1634132"/>
              <a:gd name="connsiteY7" fmla="*/ 882431 h 980479"/>
              <a:gd name="connsiteX8" fmla="*/ 0 w 1634132"/>
              <a:gd name="connsiteY8" fmla="*/ 98048 h 980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132" h="980479">
                <a:moveTo>
                  <a:pt x="0" y="98048"/>
                </a:moveTo>
                <a:cubicBezTo>
                  <a:pt x="0" y="43898"/>
                  <a:pt x="43898" y="0"/>
                  <a:pt x="98048" y="0"/>
                </a:cubicBezTo>
                <a:lnTo>
                  <a:pt x="1536084" y="0"/>
                </a:lnTo>
                <a:cubicBezTo>
                  <a:pt x="1590234" y="0"/>
                  <a:pt x="1634132" y="43898"/>
                  <a:pt x="1634132" y="98048"/>
                </a:cubicBezTo>
                <a:lnTo>
                  <a:pt x="1634132" y="882431"/>
                </a:lnTo>
                <a:cubicBezTo>
                  <a:pt x="1634132" y="936581"/>
                  <a:pt x="1590234" y="980479"/>
                  <a:pt x="1536084" y="980479"/>
                </a:cubicBezTo>
                <a:lnTo>
                  <a:pt x="98048" y="980479"/>
                </a:lnTo>
                <a:cubicBezTo>
                  <a:pt x="43898" y="980479"/>
                  <a:pt x="0" y="936581"/>
                  <a:pt x="0" y="882431"/>
                </a:cubicBezTo>
                <a:lnTo>
                  <a:pt x="0" y="9804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107" tIns="101107" rIns="101107" bIns="101107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1900" kern="1200" dirty="0"/>
              <a:t>1.</a:t>
            </a:r>
            <a:r>
              <a:rPr lang="zh-CN" altLang="en-US" sz="1900" kern="1200" dirty="0"/>
              <a:t>构思</a:t>
            </a:r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710BA0C6-6957-4EF3-B1AD-274202AA769E}"/>
              </a:ext>
            </a:extLst>
          </p:cNvPr>
          <p:cNvSpPr/>
          <p:nvPr/>
        </p:nvSpPr>
        <p:spPr>
          <a:xfrm>
            <a:off x="1799971" y="3226367"/>
            <a:ext cx="346436" cy="405264"/>
          </a:xfrm>
          <a:custGeom>
            <a:avLst/>
            <a:gdLst>
              <a:gd name="connsiteX0" fmla="*/ 0 w 346436"/>
              <a:gd name="connsiteY0" fmla="*/ 81053 h 405264"/>
              <a:gd name="connsiteX1" fmla="*/ 173218 w 346436"/>
              <a:gd name="connsiteY1" fmla="*/ 81053 h 405264"/>
              <a:gd name="connsiteX2" fmla="*/ 173218 w 346436"/>
              <a:gd name="connsiteY2" fmla="*/ 0 h 405264"/>
              <a:gd name="connsiteX3" fmla="*/ 346436 w 346436"/>
              <a:gd name="connsiteY3" fmla="*/ 202632 h 405264"/>
              <a:gd name="connsiteX4" fmla="*/ 173218 w 346436"/>
              <a:gd name="connsiteY4" fmla="*/ 405264 h 405264"/>
              <a:gd name="connsiteX5" fmla="*/ 173218 w 346436"/>
              <a:gd name="connsiteY5" fmla="*/ 324211 h 405264"/>
              <a:gd name="connsiteX6" fmla="*/ 0 w 346436"/>
              <a:gd name="connsiteY6" fmla="*/ 324211 h 405264"/>
              <a:gd name="connsiteX7" fmla="*/ 0 w 346436"/>
              <a:gd name="connsiteY7" fmla="*/ 81053 h 40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6436" h="405264">
                <a:moveTo>
                  <a:pt x="0" y="81053"/>
                </a:moveTo>
                <a:lnTo>
                  <a:pt x="173218" y="81053"/>
                </a:lnTo>
                <a:lnTo>
                  <a:pt x="173218" y="0"/>
                </a:lnTo>
                <a:lnTo>
                  <a:pt x="346436" y="202632"/>
                </a:lnTo>
                <a:lnTo>
                  <a:pt x="173218" y="405264"/>
                </a:lnTo>
                <a:lnTo>
                  <a:pt x="173218" y="324211"/>
                </a:lnTo>
                <a:lnTo>
                  <a:pt x="0" y="324211"/>
                </a:lnTo>
                <a:lnTo>
                  <a:pt x="0" y="8105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1053" rIns="103931" bIns="81053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1200" kern="1200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8D6C254D-A401-45C7-94DF-6898DFD61BE6}"/>
              </a:ext>
            </a:extLst>
          </p:cNvPr>
          <p:cNvSpPr/>
          <p:nvPr/>
        </p:nvSpPr>
        <p:spPr>
          <a:xfrm>
            <a:off x="2290210" y="2938759"/>
            <a:ext cx="2198055" cy="980479"/>
          </a:xfrm>
          <a:custGeom>
            <a:avLst/>
            <a:gdLst>
              <a:gd name="connsiteX0" fmla="*/ 0 w 2198055"/>
              <a:gd name="connsiteY0" fmla="*/ 98048 h 980479"/>
              <a:gd name="connsiteX1" fmla="*/ 98048 w 2198055"/>
              <a:gd name="connsiteY1" fmla="*/ 0 h 980479"/>
              <a:gd name="connsiteX2" fmla="*/ 2100007 w 2198055"/>
              <a:gd name="connsiteY2" fmla="*/ 0 h 980479"/>
              <a:gd name="connsiteX3" fmla="*/ 2198055 w 2198055"/>
              <a:gd name="connsiteY3" fmla="*/ 98048 h 980479"/>
              <a:gd name="connsiteX4" fmla="*/ 2198055 w 2198055"/>
              <a:gd name="connsiteY4" fmla="*/ 882431 h 980479"/>
              <a:gd name="connsiteX5" fmla="*/ 2100007 w 2198055"/>
              <a:gd name="connsiteY5" fmla="*/ 980479 h 980479"/>
              <a:gd name="connsiteX6" fmla="*/ 98048 w 2198055"/>
              <a:gd name="connsiteY6" fmla="*/ 980479 h 980479"/>
              <a:gd name="connsiteX7" fmla="*/ 0 w 2198055"/>
              <a:gd name="connsiteY7" fmla="*/ 882431 h 980479"/>
              <a:gd name="connsiteX8" fmla="*/ 0 w 2198055"/>
              <a:gd name="connsiteY8" fmla="*/ 98048 h 980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8055" h="980479">
                <a:moveTo>
                  <a:pt x="0" y="98048"/>
                </a:moveTo>
                <a:cubicBezTo>
                  <a:pt x="0" y="43898"/>
                  <a:pt x="43898" y="0"/>
                  <a:pt x="98048" y="0"/>
                </a:cubicBezTo>
                <a:lnTo>
                  <a:pt x="2100007" y="0"/>
                </a:lnTo>
                <a:cubicBezTo>
                  <a:pt x="2154157" y="0"/>
                  <a:pt x="2198055" y="43898"/>
                  <a:pt x="2198055" y="98048"/>
                </a:cubicBezTo>
                <a:lnTo>
                  <a:pt x="2198055" y="882431"/>
                </a:lnTo>
                <a:cubicBezTo>
                  <a:pt x="2198055" y="936581"/>
                  <a:pt x="2154157" y="980479"/>
                  <a:pt x="2100007" y="980479"/>
                </a:cubicBezTo>
                <a:lnTo>
                  <a:pt x="98048" y="980479"/>
                </a:lnTo>
                <a:cubicBezTo>
                  <a:pt x="43898" y="980479"/>
                  <a:pt x="0" y="936581"/>
                  <a:pt x="0" y="882431"/>
                </a:cubicBezTo>
                <a:lnTo>
                  <a:pt x="0" y="9804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107" tIns="101107" rIns="101107" bIns="101107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1900" kern="1200" dirty="0"/>
              <a:t>2.</a:t>
            </a:r>
            <a:r>
              <a:rPr lang="zh-CN" altLang="en-US" sz="1900" kern="1200" dirty="0"/>
              <a:t>阅读文献和程序</a:t>
            </a:r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0FB47B1F-5A64-4A75-A821-50AA32658F23}"/>
              </a:ext>
            </a:extLst>
          </p:cNvPr>
          <p:cNvSpPr/>
          <p:nvPr/>
        </p:nvSpPr>
        <p:spPr>
          <a:xfrm>
            <a:off x="4651679" y="3226367"/>
            <a:ext cx="346436" cy="405264"/>
          </a:xfrm>
          <a:custGeom>
            <a:avLst/>
            <a:gdLst>
              <a:gd name="connsiteX0" fmla="*/ 0 w 346436"/>
              <a:gd name="connsiteY0" fmla="*/ 81053 h 405264"/>
              <a:gd name="connsiteX1" fmla="*/ 173218 w 346436"/>
              <a:gd name="connsiteY1" fmla="*/ 81053 h 405264"/>
              <a:gd name="connsiteX2" fmla="*/ 173218 w 346436"/>
              <a:gd name="connsiteY2" fmla="*/ 0 h 405264"/>
              <a:gd name="connsiteX3" fmla="*/ 346436 w 346436"/>
              <a:gd name="connsiteY3" fmla="*/ 202632 h 405264"/>
              <a:gd name="connsiteX4" fmla="*/ 173218 w 346436"/>
              <a:gd name="connsiteY4" fmla="*/ 405264 h 405264"/>
              <a:gd name="connsiteX5" fmla="*/ 173218 w 346436"/>
              <a:gd name="connsiteY5" fmla="*/ 324211 h 405264"/>
              <a:gd name="connsiteX6" fmla="*/ 0 w 346436"/>
              <a:gd name="connsiteY6" fmla="*/ 324211 h 405264"/>
              <a:gd name="connsiteX7" fmla="*/ 0 w 346436"/>
              <a:gd name="connsiteY7" fmla="*/ 81053 h 40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6436" h="405264">
                <a:moveTo>
                  <a:pt x="0" y="81053"/>
                </a:moveTo>
                <a:lnTo>
                  <a:pt x="173218" y="81053"/>
                </a:lnTo>
                <a:lnTo>
                  <a:pt x="173218" y="0"/>
                </a:lnTo>
                <a:lnTo>
                  <a:pt x="346436" y="202632"/>
                </a:lnTo>
                <a:lnTo>
                  <a:pt x="173218" y="405264"/>
                </a:lnTo>
                <a:lnTo>
                  <a:pt x="173218" y="324211"/>
                </a:lnTo>
                <a:lnTo>
                  <a:pt x="0" y="324211"/>
                </a:lnTo>
                <a:lnTo>
                  <a:pt x="0" y="8105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1053" rIns="103931" bIns="81053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1200" kern="1200" dirty="0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366E163E-E1A0-4CA9-91A2-C8AB1D25765C}"/>
              </a:ext>
            </a:extLst>
          </p:cNvPr>
          <p:cNvSpPr/>
          <p:nvPr/>
        </p:nvSpPr>
        <p:spPr>
          <a:xfrm>
            <a:off x="5141919" y="2938759"/>
            <a:ext cx="2472083" cy="980479"/>
          </a:xfrm>
          <a:custGeom>
            <a:avLst/>
            <a:gdLst>
              <a:gd name="connsiteX0" fmla="*/ 0 w 2472083"/>
              <a:gd name="connsiteY0" fmla="*/ 98048 h 980479"/>
              <a:gd name="connsiteX1" fmla="*/ 98048 w 2472083"/>
              <a:gd name="connsiteY1" fmla="*/ 0 h 980479"/>
              <a:gd name="connsiteX2" fmla="*/ 2374035 w 2472083"/>
              <a:gd name="connsiteY2" fmla="*/ 0 h 980479"/>
              <a:gd name="connsiteX3" fmla="*/ 2472083 w 2472083"/>
              <a:gd name="connsiteY3" fmla="*/ 98048 h 980479"/>
              <a:gd name="connsiteX4" fmla="*/ 2472083 w 2472083"/>
              <a:gd name="connsiteY4" fmla="*/ 882431 h 980479"/>
              <a:gd name="connsiteX5" fmla="*/ 2374035 w 2472083"/>
              <a:gd name="connsiteY5" fmla="*/ 980479 h 980479"/>
              <a:gd name="connsiteX6" fmla="*/ 98048 w 2472083"/>
              <a:gd name="connsiteY6" fmla="*/ 980479 h 980479"/>
              <a:gd name="connsiteX7" fmla="*/ 0 w 2472083"/>
              <a:gd name="connsiteY7" fmla="*/ 882431 h 980479"/>
              <a:gd name="connsiteX8" fmla="*/ 0 w 2472083"/>
              <a:gd name="connsiteY8" fmla="*/ 98048 h 980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72083" h="980479">
                <a:moveTo>
                  <a:pt x="0" y="98048"/>
                </a:moveTo>
                <a:cubicBezTo>
                  <a:pt x="0" y="43898"/>
                  <a:pt x="43898" y="0"/>
                  <a:pt x="98048" y="0"/>
                </a:cubicBezTo>
                <a:lnTo>
                  <a:pt x="2374035" y="0"/>
                </a:lnTo>
                <a:cubicBezTo>
                  <a:pt x="2428185" y="0"/>
                  <a:pt x="2472083" y="43898"/>
                  <a:pt x="2472083" y="98048"/>
                </a:cubicBezTo>
                <a:lnTo>
                  <a:pt x="2472083" y="882431"/>
                </a:lnTo>
                <a:cubicBezTo>
                  <a:pt x="2472083" y="936581"/>
                  <a:pt x="2428185" y="980479"/>
                  <a:pt x="2374035" y="980479"/>
                </a:cubicBezTo>
                <a:lnTo>
                  <a:pt x="98048" y="980479"/>
                </a:lnTo>
                <a:cubicBezTo>
                  <a:pt x="43898" y="980479"/>
                  <a:pt x="0" y="936581"/>
                  <a:pt x="0" y="882431"/>
                </a:cubicBezTo>
                <a:lnTo>
                  <a:pt x="0" y="9804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107" tIns="101107" rIns="101107" bIns="101107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1900" kern="1200" dirty="0"/>
              <a:t>3.</a:t>
            </a:r>
            <a:r>
              <a:rPr lang="zh-CN" altLang="en-US" sz="1900" kern="1200" dirty="0"/>
              <a:t>设计原理图</a:t>
            </a:r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4BB15006-E9A8-4364-804C-21E7155BD340}"/>
              </a:ext>
            </a:extLst>
          </p:cNvPr>
          <p:cNvSpPr/>
          <p:nvPr/>
        </p:nvSpPr>
        <p:spPr>
          <a:xfrm>
            <a:off x="7777416" y="3226367"/>
            <a:ext cx="346436" cy="405264"/>
          </a:xfrm>
          <a:custGeom>
            <a:avLst/>
            <a:gdLst>
              <a:gd name="connsiteX0" fmla="*/ 0 w 346436"/>
              <a:gd name="connsiteY0" fmla="*/ 81053 h 405264"/>
              <a:gd name="connsiteX1" fmla="*/ 173218 w 346436"/>
              <a:gd name="connsiteY1" fmla="*/ 81053 h 405264"/>
              <a:gd name="connsiteX2" fmla="*/ 173218 w 346436"/>
              <a:gd name="connsiteY2" fmla="*/ 0 h 405264"/>
              <a:gd name="connsiteX3" fmla="*/ 346436 w 346436"/>
              <a:gd name="connsiteY3" fmla="*/ 202632 h 405264"/>
              <a:gd name="connsiteX4" fmla="*/ 173218 w 346436"/>
              <a:gd name="connsiteY4" fmla="*/ 405264 h 405264"/>
              <a:gd name="connsiteX5" fmla="*/ 173218 w 346436"/>
              <a:gd name="connsiteY5" fmla="*/ 324211 h 405264"/>
              <a:gd name="connsiteX6" fmla="*/ 0 w 346436"/>
              <a:gd name="connsiteY6" fmla="*/ 324211 h 405264"/>
              <a:gd name="connsiteX7" fmla="*/ 0 w 346436"/>
              <a:gd name="connsiteY7" fmla="*/ 81053 h 40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6436" h="405264">
                <a:moveTo>
                  <a:pt x="0" y="81053"/>
                </a:moveTo>
                <a:lnTo>
                  <a:pt x="173218" y="81053"/>
                </a:lnTo>
                <a:lnTo>
                  <a:pt x="173218" y="0"/>
                </a:lnTo>
                <a:lnTo>
                  <a:pt x="346436" y="202632"/>
                </a:lnTo>
                <a:lnTo>
                  <a:pt x="173218" y="405264"/>
                </a:lnTo>
                <a:lnTo>
                  <a:pt x="173218" y="324211"/>
                </a:lnTo>
                <a:lnTo>
                  <a:pt x="0" y="324211"/>
                </a:lnTo>
                <a:lnTo>
                  <a:pt x="0" y="8105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1053" rIns="103931" bIns="81053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1200" kern="1200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9CCB6C21-8848-4C86-A4F4-90D108201284}"/>
              </a:ext>
            </a:extLst>
          </p:cNvPr>
          <p:cNvSpPr/>
          <p:nvPr/>
        </p:nvSpPr>
        <p:spPr>
          <a:xfrm>
            <a:off x="8267656" y="2938759"/>
            <a:ext cx="1634132" cy="980479"/>
          </a:xfrm>
          <a:custGeom>
            <a:avLst/>
            <a:gdLst>
              <a:gd name="connsiteX0" fmla="*/ 0 w 1634132"/>
              <a:gd name="connsiteY0" fmla="*/ 98048 h 980479"/>
              <a:gd name="connsiteX1" fmla="*/ 98048 w 1634132"/>
              <a:gd name="connsiteY1" fmla="*/ 0 h 980479"/>
              <a:gd name="connsiteX2" fmla="*/ 1536084 w 1634132"/>
              <a:gd name="connsiteY2" fmla="*/ 0 h 980479"/>
              <a:gd name="connsiteX3" fmla="*/ 1634132 w 1634132"/>
              <a:gd name="connsiteY3" fmla="*/ 98048 h 980479"/>
              <a:gd name="connsiteX4" fmla="*/ 1634132 w 1634132"/>
              <a:gd name="connsiteY4" fmla="*/ 882431 h 980479"/>
              <a:gd name="connsiteX5" fmla="*/ 1536084 w 1634132"/>
              <a:gd name="connsiteY5" fmla="*/ 980479 h 980479"/>
              <a:gd name="connsiteX6" fmla="*/ 98048 w 1634132"/>
              <a:gd name="connsiteY6" fmla="*/ 980479 h 980479"/>
              <a:gd name="connsiteX7" fmla="*/ 0 w 1634132"/>
              <a:gd name="connsiteY7" fmla="*/ 882431 h 980479"/>
              <a:gd name="connsiteX8" fmla="*/ 0 w 1634132"/>
              <a:gd name="connsiteY8" fmla="*/ 98048 h 980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132" h="980479">
                <a:moveTo>
                  <a:pt x="0" y="98048"/>
                </a:moveTo>
                <a:cubicBezTo>
                  <a:pt x="0" y="43898"/>
                  <a:pt x="43898" y="0"/>
                  <a:pt x="98048" y="0"/>
                </a:cubicBezTo>
                <a:lnTo>
                  <a:pt x="1536084" y="0"/>
                </a:lnTo>
                <a:cubicBezTo>
                  <a:pt x="1590234" y="0"/>
                  <a:pt x="1634132" y="43898"/>
                  <a:pt x="1634132" y="98048"/>
                </a:cubicBezTo>
                <a:lnTo>
                  <a:pt x="1634132" y="882431"/>
                </a:lnTo>
                <a:cubicBezTo>
                  <a:pt x="1634132" y="936581"/>
                  <a:pt x="1590234" y="980479"/>
                  <a:pt x="1536084" y="980479"/>
                </a:cubicBezTo>
                <a:lnTo>
                  <a:pt x="98048" y="980479"/>
                </a:lnTo>
                <a:cubicBezTo>
                  <a:pt x="43898" y="980479"/>
                  <a:pt x="0" y="936581"/>
                  <a:pt x="0" y="882431"/>
                </a:cubicBezTo>
                <a:lnTo>
                  <a:pt x="0" y="9804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107" tIns="101107" rIns="101107" bIns="101107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1900" kern="1200" dirty="0"/>
              <a:t>4.</a:t>
            </a:r>
            <a:r>
              <a:rPr lang="zh-CN" altLang="en-US" sz="1900" kern="1200" dirty="0"/>
              <a:t>设计</a:t>
            </a:r>
            <a:r>
              <a:rPr lang="en-US" altLang="zh-CN" sz="1900" kern="1200" dirty="0"/>
              <a:t>PCB</a:t>
            </a:r>
            <a:endParaRPr lang="zh-CN" altLang="en-US" sz="1900" kern="1200" dirty="0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7B5F004E-EB26-4A49-B79E-21CC8A88725A}"/>
              </a:ext>
            </a:extLst>
          </p:cNvPr>
          <p:cNvSpPr/>
          <p:nvPr/>
        </p:nvSpPr>
        <p:spPr>
          <a:xfrm>
            <a:off x="10065202" y="3226367"/>
            <a:ext cx="346436" cy="405264"/>
          </a:xfrm>
          <a:custGeom>
            <a:avLst/>
            <a:gdLst>
              <a:gd name="connsiteX0" fmla="*/ 0 w 346436"/>
              <a:gd name="connsiteY0" fmla="*/ 81053 h 405264"/>
              <a:gd name="connsiteX1" fmla="*/ 173218 w 346436"/>
              <a:gd name="connsiteY1" fmla="*/ 81053 h 405264"/>
              <a:gd name="connsiteX2" fmla="*/ 173218 w 346436"/>
              <a:gd name="connsiteY2" fmla="*/ 0 h 405264"/>
              <a:gd name="connsiteX3" fmla="*/ 346436 w 346436"/>
              <a:gd name="connsiteY3" fmla="*/ 202632 h 405264"/>
              <a:gd name="connsiteX4" fmla="*/ 173218 w 346436"/>
              <a:gd name="connsiteY4" fmla="*/ 405264 h 405264"/>
              <a:gd name="connsiteX5" fmla="*/ 173218 w 346436"/>
              <a:gd name="connsiteY5" fmla="*/ 324211 h 405264"/>
              <a:gd name="connsiteX6" fmla="*/ 0 w 346436"/>
              <a:gd name="connsiteY6" fmla="*/ 324211 h 405264"/>
              <a:gd name="connsiteX7" fmla="*/ 0 w 346436"/>
              <a:gd name="connsiteY7" fmla="*/ 81053 h 40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6436" h="405264">
                <a:moveTo>
                  <a:pt x="0" y="81053"/>
                </a:moveTo>
                <a:lnTo>
                  <a:pt x="173218" y="81053"/>
                </a:lnTo>
                <a:lnTo>
                  <a:pt x="173218" y="0"/>
                </a:lnTo>
                <a:lnTo>
                  <a:pt x="346436" y="202632"/>
                </a:lnTo>
                <a:lnTo>
                  <a:pt x="173218" y="405264"/>
                </a:lnTo>
                <a:lnTo>
                  <a:pt x="173218" y="324211"/>
                </a:lnTo>
                <a:lnTo>
                  <a:pt x="0" y="324211"/>
                </a:lnTo>
                <a:lnTo>
                  <a:pt x="0" y="8105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1053" rIns="103931" bIns="81053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1200" kern="1200"/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86DA3308-F9A7-4DC2-AC31-7FA58F8DC35F}"/>
              </a:ext>
            </a:extLst>
          </p:cNvPr>
          <p:cNvSpPr/>
          <p:nvPr/>
        </p:nvSpPr>
        <p:spPr>
          <a:xfrm>
            <a:off x="10555442" y="2938759"/>
            <a:ext cx="1634132" cy="980479"/>
          </a:xfrm>
          <a:custGeom>
            <a:avLst/>
            <a:gdLst>
              <a:gd name="connsiteX0" fmla="*/ 0 w 1634132"/>
              <a:gd name="connsiteY0" fmla="*/ 98048 h 980479"/>
              <a:gd name="connsiteX1" fmla="*/ 98048 w 1634132"/>
              <a:gd name="connsiteY1" fmla="*/ 0 h 980479"/>
              <a:gd name="connsiteX2" fmla="*/ 1536084 w 1634132"/>
              <a:gd name="connsiteY2" fmla="*/ 0 h 980479"/>
              <a:gd name="connsiteX3" fmla="*/ 1634132 w 1634132"/>
              <a:gd name="connsiteY3" fmla="*/ 98048 h 980479"/>
              <a:gd name="connsiteX4" fmla="*/ 1634132 w 1634132"/>
              <a:gd name="connsiteY4" fmla="*/ 882431 h 980479"/>
              <a:gd name="connsiteX5" fmla="*/ 1536084 w 1634132"/>
              <a:gd name="connsiteY5" fmla="*/ 980479 h 980479"/>
              <a:gd name="connsiteX6" fmla="*/ 98048 w 1634132"/>
              <a:gd name="connsiteY6" fmla="*/ 980479 h 980479"/>
              <a:gd name="connsiteX7" fmla="*/ 0 w 1634132"/>
              <a:gd name="connsiteY7" fmla="*/ 882431 h 980479"/>
              <a:gd name="connsiteX8" fmla="*/ 0 w 1634132"/>
              <a:gd name="connsiteY8" fmla="*/ 98048 h 980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132" h="980479">
                <a:moveTo>
                  <a:pt x="0" y="98048"/>
                </a:moveTo>
                <a:cubicBezTo>
                  <a:pt x="0" y="43898"/>
                  <a:pt x="43898" y="0"/>
                  <a:pt x="98048" y="0"/>
                </a:cubicBezTo>
                <a:lnTo>
                  <a:pt x="1536084" y="0"/>
                </a:lnTo>
                <a:cubicBezTo>
                  <a:pt x="1590234" y="0"/>
                  <a:pt x="1634132" y="43898"/>
                  <a:pt x="1634132" y="98048"/>
                </a:cubicBezTo>
                <a:lnTo>
                  <a:pt x="1634132" y="882431"/>
                </a:lnTo>
                <a:cubicBezTo>
                  <a:pt x="1634132" y="936581"/>
                  <a:pt x="1590234" y="980479"/>
                  <a:pt x="1536084" y="980479"/>
                </a:cubicBezTo>
                <a:lnTo>
                  <a:pt x="98048" y="980479"/>
                </a:lnTo>
                <a:cubicBezTo>
                  <a:pt x="43898" y="980479"/>
                  <a:pt x="0" y="936581"/>
                  <a:pt x="0" y="882431"/>
                </a:cubicBezTo>
                <a:lnTo>
                  <a:pt x="0" y="9804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107" tIns="101107" rIns="101107" bIns="101107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1900" kern="1200" dirty="0"/>
              <a:t>5.</a:t>
            </a:r>
            <a:r>
              <a:rPr lang="zh-CN" altLang="en-US" sz="1900" kern="1200" dirty="0"/>
              <a:t>焊接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362545F2-8F3F-49C9-8C56-8EB4826DA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8028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32CEFD9C-B99A-455C-BC4E-621FD38BE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5" y="0"/>
            <a:ext cx="7143750" cy="6868028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483DAF41-D2F3-4D4A-834C-8DC73D733B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447" y="0"/>
            <a:ext cx="6924675" cy="6581775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A6DD0AFE-4CA9-479C-9D18-AF7459DCA4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57" y="1104870"/>
            <a:ext cx="5759999" cy="432000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9AE92A07-8A92-48B0-9143-D043B8B8B1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487" y="1104870"/>
            <a:ext cx="5760000" cy="432000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B754521D-A430-4318-8698-0BCFCC41B8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grpSp>
        <p:nvGrpSpPr>
          <p:cNvPr id="58" name="组合 57">
            <a:extLst>
              <a:ext uri="{FF2B5EF4-FFF2-40B4-BE49-F238E27FC236}">
                <a16:creationId xmlns:a16="http://schemas.microsoft.com/office/drawing/2014/main" id="{3E89DE22-74F4-4B17-92D7-C6FD60B770DB}"/>
              </a:ext>
            </a:extLst>
          </p:cNvPr>
          <p:cNvGrpSpPr/>
          <p:nvPr/>
        </p:nvGrpSpPr>
        <p:grpSpPr>
          <a:xfrm>
            <a:off x="984974" y="1352624"/>
            <a:ext cx="9824865" cy="4332406"/>
            <a:chOff x="946933" y="1313940"/>
            <a:chExt cx="9824865" cy="4332406"/>
          </a:xfrm>
        </p:grpSpPr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8946F941-5CDE-43EE-ADD3-AB1CBDECB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933" y="1326346"/>
              <a:ext cx="4545065" cy="4320000"/>
            </a:xfrm>
            <a:prstGeom prst="rect">
              <a:avLst/>
            </a:prstGeom>
          </p:spPr>
        </p:pic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id="{AFBA3B6C-203E-40C3-BFEB-3DE279B77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0928" y="1313940"/>
              <a:ext cx="5300870" cy="43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35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537659" y="457843"/>
            <a:ext cx="7116682" cy="166589"/>
            <a:chOff x="2339067" y="457843"/>
            <a:chExt cx="7116682" cy="166589"/>
          </a:xfrm>
        </p:grpSpPr>
        <p:grpSp>
          <p:nvGrpSpPr>
            <p:cNvPr id="10" name="组合 9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椭圆 7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12" name="椭圆 11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5234226" y="32514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chemeClr val="bg2">
                    <a:lumMod val="90000"/>
                  </a:schemeClr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调试过程</a:t>
            </a:r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40390FC8-2106-401F-AF79-00C4F1CF41E5}"/>
              </a:ext>
            </a:extLst>
          </p:cNvPr>
          <p:cNvSpPr/>
          <p:nvPr/>
        </p:nvSpPr>
        <p:spPr>
          <a:xfrm>
            <a:off x="0" y="2956529"/>
            <a:ext cx="2157635" cy="980479"/>
          </a:xfrm>
          <a:custGeom>
            <a:avLst/>
            <a:gdLst>
              <a:gd name="connsiteX0" fmla="*/ 0 w 1634132"/>
              <a:gd name="connsiteY0" fmla="*/ 98048 h 980479"/>
              <a:gd name="connsiteX1" fmla="*/ 98048 w 1634132"/>
              <a:gd name="connsiteY1" fmla="*/ 0 h 980479"/>
              <a:gd name="connsiteX2" fmla="*/ 1536084 w 1634132"/>
              <a:gd name="connsiteY2" fmla="*/ 0 h 980479"/>
              <a:gd name="connsiteX3" fmla="*/ 1634132 w 1634132"/>
              <a:gd name="connsiteY3" fmla="*/ 98048 h 980479"/>
              <a:gd name="connsiteX4" fmla="*/ 1634132 w 1634132"/>
              <a:gd name="connsiteY4" fmla="*/ 882431 h 980479"/>
              <a:gd name="connsiteX5" fmla="*/ 1536084 w 1634132"/>
              <a:gd name="connsiteY5" fmla="*/ 980479 h 980479"/>
              <a:gd name="connsiteX6" fmla="*/ 98048 w 1634132"/>
              <a:gd name="connsiteY6" fmla="*/ 980479 h 980479"/>
              <a:gd name="connsiteX7" fmla="*/ 0 w 1634132"/>
              <a:gd name="connsiteY7" fmla="*/ 882431 h 980479"/>
              <a:gd name="connsiteX8" fmla="*/ 0 w 1634132"/>
              <a:gd name="connsiteY8" fmla="*/ 98048 h 980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132" h="980479">
                <a:moveTo>
                  <a:pt x="0" y="98048"/>
                </a:moveTo>
                <a:cubicBezTo>
                  <a:pt x="0" y="43898"/>
                  <a:pt x="43898" y="0"/>
                  <a:pt x="98048" y="0"/>
                </a:cubicBezTo>
                <a:lnTo>
                  <a:pt x="1536084" y="0"/>
                </a:lnTo>
                <a:cubicBezTo>
                  <a:pt x="1590234" y="0"/>
                  <a:pt x="1634132" y="43898"/>
                  <a:pt x="1634132" y="98048"/>
                </a:cubicBezTo>
                <a:lnTo>
                  <a:pt x="1634132" y="882431"/>
                </a:lnTo>
                <a:cubicBezTo>
                  <a:pt x="1634132" y="936581"/>
                  <a:pt x="1590234" y="980479"/>
                  <a:pt x="1536084" y="980479"/>
                </a:cubicBezTo>
                <a:lnTo>
                  <a:pt x="98048" y="980479"/>
                </a:lnTo>
                <a:cubicBezTo>
                  <a:pt x="43898" y="980479"/>
                  <a:pt x="0" y="936581"/>
                  <a:pt x="0" y="882431"/>
                </a:cubicBezTo>
                <a:lnTo>
                  <a:pt x="0" y="9804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107" tIns="101107" rIns="101107" bIns="101107" numCol="1" spcCol="1270" anchor="ctr" anchorCtr="0">
            <a:noAutofit/>
          </a:bodyPr>
          <a:lstStyle/>
          <a:p>
            <a:pPr lvl="0" algn="ctr"/>
            <a:r>
              <a:rPr lang="en-US" altLang="zh-CN" sz="2000" dirty="0"/>
              <a:t>1.</a:t>
            </a:r>
            <a:r>
              <a:rPr lang="zh-CN" altLang="en-US" sz="2000" dirty="0"/>
              <a:t>电机参数测量</a:t>
            </a:r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710BA0C6-6957-4EF3-B1AD-274202AA769E}"/>
              </a:ext>
            </a:extLst>
          </p:cNvPr>
          <p:cNvSpPr/>
          <p:nvPr/>
        </p:nvSpPr>
        <p:spPr>
          <a:xfrm>
            <a:off x="2543631" y="3237062"/>
            <a:ext cx="377750" cy="405264"/>
          </a:xfrm>
          <a:custGeom>
            <a:avLst/>
            <a:gdLst>
              <a:gd name="connsiteX0" fmla="*/ 0 w 346436"/>
              <a:gd name="connsiteY0" fmla="*/ 81053 h 405264"/>
              <a:gd name="connsiteX1" fmla="*/ 173218 w 346436"/>
              <a:gd name="connsiteY1" fmla="*/ 81053 h 405264"/>
              <a:gd name="connsiteX2" fmla="*/ 173218 w 346436"/>
              <a:gd name="connsiteY2" fmla="*/ 0 h 405264"/>
              <a:gd name="connsiteX3" fmla="*/ 346436 w 346436"/>
              <a:gd name="connsiteY3" fmla="*/ 202632 h 405264"/>
              <a:gd name="connsiteX4" fmla="*/ 173218 w 346436"/>
              <a:gd name="connsiteY4" fmla="*/ 405264 h 405264"/>
              <a:gd name="connsiteX5" fmla="*/ 173218 w 346436"/>
              <a:gd name="connsiteY5" fmla="*/ 324211 h 405264"/>
              <a:gd name="connsiteX6" fmla="*/ 0 w 346436"/>
              <a:gd name="connsiteY6" fmla="*/ 324211 h 405264"/>
              <a:gd name="connsiteX7" fmla="*/ 0 w 346436"/>
              <a:gd name="connsiteY7" fmla="*/ 81053 h 40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6436" h="405264">
                <a:moveTo>
                  <a:pt x="0" y="81053"/>
                </a:moveTo>
                <a:lnTo>
                  <a:pt x="173218" y="81053"/>
                </a:lnTo>
                <a:lnTo>
                  <a:pt x="173218" y="0"/>
                </a:lnTo>
                <a:lnTo>
                  <a:pt x="346436" y="202632"/>
                </a:lnTo>
                <a:lnTo>
                  <a:pt x="173218" y="405264"/>
                </a:lnTo>
                <a:lnTo>
                  <a:pt x="173218" y="324211"/>
                </a:lnTo>
                <a:lnTo>
                  <a:pt x="0" y="324211"/>
                </a:lnTo>
                <a:lnTo>
                  <a:pt x="0" y="8105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1053" rIns="103931" bIns="81053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1200" kern="1200" dirty="0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8D6C254D-A401-45C7-94DF-6898DFD61BE6}"/>
              </a:ext>
            </a:extLst>
          </p:cNvPr>
          <p:cNvSpPr/>
          <p:nvPr/>
        </p:nvSpPr>
        <p:spPr>
          <a:xfrm>
            <a:off x="3308530" y="2956528"/>
            <a:ext cx="2158969" cy="980479"/>
          </a:xfrm>
          <a:custGeom>
            <a:avLst/>
            <a:gdLst>
              <a:gd name="connsiteX0" fmla="*/ 0 w 2198055"/>
              <a:gd name="connsiteY0" fmla="*/ 98048 h 980479"/>
              <a:gd name="connsiteX1" fmla="*/ 98048 w 2198055"/>
              <a:gd name="connsiteY1" fmla="*/ 0 h 980479"/>
              <a:gd name="connsiteX2" fmla="*/ 2100007 w 2198055"/>
              <a:gd name="connsiteY2" fmla="*/ 0 h 980479"/>
              <a:gd name="connsiteX3" fmla="*/ 2198055 w 2198055"/>
              <a:gd name="connsiteY3" fmla="*/ 98048 h 980479"/>
              <a:gd name="connsiteX4" fmla="*/ 2198055 w 2198055"/>
              <a:gd name="connsiteY4" fmla="*/ 882431 h 980479"/>
              <a:gd name="connsiteX5" fmla="*/ 2100007 w 2198055"/>
              <a:gd name="connsiteY5" fmla="*/ 980479 h 980479"/>
              <a:gd name="connsiteX6" fmla="*/ 98048 w 2198055"/>
              <a:gd name="connsiteY6" fmla="*/ 980479 h 980479"/>
              <a:gd name="connsiteX7" fmla="*/ 0 w 2198055"/>
              <a:gd name="connsiteY7" fmla="*/ 882431 h 980479"/>
              <a:gd name="connsiteX8" fmla="*/ 0 w 2198055"/>
              <a:gd name="connsiteY8" fmla="*/ 98048 h 980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8055" h="980479">
                <a:moveTo>
                  <a:pt x="0" y="98048"/>
                </a:moveTo>
                <a:cubicBezTo>
                  <a:pt x="0" y="43898"/>
                  <a:pt x="43898" y="0"/>
                  <a:pt x="98048" y="0"/>
                </a:cubicBezTo>
                <a:lnTo>
                  <a:pt x="2100007" y="0"/>
                </a:lnTo>
                <a:cubicBezTo>
                  <a:pt x="2154157" y="0"/>
                  <a:pt x="2198055" y="43898"/>
                  <a:pt x="2198055" y="98048"/>
                </a:cubicBezTo>
                <a:lnTo>
                  <a:pt x="2198055" y="882431"/>
                </a:lnTo>
                <a:cubicBezTo>
                  <a:pt x="2198055" y="936581"/>
                  <a:pt x="2154157" y="980479"/>
                  <a:pt x="2100007" y="980479"/>
                </a:cubicBezTo>
                <a:lnTo>
                  <a:pt x="98048" y="980479"/>
                </a:lnTo>
                <a:cubicBezTo>
                  <a:pt x="43898" y="980479"/>
                  <a:pt x="0" y="936581"/>
                  <a:pt x="0" y="882431"/>
                </a:cubicBezTo>
                <a:lnTo>
                  <a:pt x="0" y="9804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107" tIns="101107" rIns="101107" bIns="101107" numCol="1" spcCol="1270" anchor="ctr" anchorCtr="0">
            <a:noAutofit/>
          </a:bodyPr>
          <a:lstStyle/>
          <a:p>
            <a:pPr lvl="0" algn="ctr"/>
            <a:r>
              <a:rPr lang="en-US" altLang="zh-CN" sz="2000" dirty="0"/>
              <a:t>2.</a:t>
            </a:r>
            <a:r>
              <a:rPr lang="zh-CN" altLang="en-US" sz="2000" dirty="0"/>
              <a:t>硬件参数调整</a:t>
            </a:r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0FB47B1F-5A64-4A75-A821-50AA32658F23}"/>
              </a:ext>
            </a:extLst>
          </p:cNvPr>
          <p:cNvSpPr/>
          <p:nvPr/>
        </p:nvSpPr>
        <p:spPr>
          <a:xfrm>
            <a:off x="5854648" y="3208600"/>
            <a:ext cx="377750" cy="405264"/>
          </a:xfrm>
          <a:custGeom>
            <a:avLst/>
            <a:gdLst>
              <a:gd name="connsiteX0" fmla="*/ 0 w 346436"/>
              <a:gd name="connsiteY0" fmla="*/ 81053 h 405264"/>
              <a:gd name="connsiteX1" fmla="*/ 173218 w 346436"/>
              <a:gd name="connsiteY1" fmla="*/ 81053 h 405264"/>
              <a:gd name="connsiteX2" fmla="*/ 173218 w 346436"/>
              <a:gd name="connsiteY2" fmla="*/ 0 h 405264"/>
              <a:gd name="connsiteX3" fmla="*/ 346436 w 346436"/>
              <a:gd name="connsiteY3" fmla="*/ 202632 h 405264"/>
              <a:gd name="connsiteX4" fmla="*/ 173218 w 346436"/>
              <a:gd name="connsiteY4" fmla="*/ 405264 h 405264"/>
              <a:gd name="connsiteX5" fmla="*/ 173218 w 346436"/>
              <a:gd name="connsiteY5" fmla="*/ 324211 h 405264"/>
              <a:gd name="connsiteX6" fmla="*/ 0 w 346436"/>
              <a:gd name="connsiteY6" fmla="*/ 324211 h 405264"/>
              <a:gd name="connsiteX7" fmla="*/ 0 w 346436"/>
              <a:gd name="connsiteY7" fmla="*/ 81053 h 40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6436" h="405264">
                <a:moveTo>
                  <a:pt x="0" y="81053"/>
                </a:moveTo>
                <a:lnTo>
                  <a:pt x="173218" y="81053"/>
                </a:lnTo>
                <a:lnTo>
                  <a:pt x="173218" y="0"/>
                </a:lnTo>
                <a:lnTo>
                  <a:pt x="346436" y="202632"/>
                </a:lnTo>
                <a:lnTo>
                  <a:pt x="173218" y="405264"/>
                </a:lnTo>
                <a:lnTo>
                  <a:pt x="173218" y="324211"/>
                </a:lnTo>
                <a:lnTo>
                  <a:pt x="0" y="324211"/>
                </a:lnTo>
                <a:lnTo>
                  <a:pt x="0" y="8105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1053" rIns="103931" bIns="81053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1200" kern="1200" dirty="0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366E163E-E1A0-4CA9-91A2-C8AB1D25765C}"/>
              </a:ext>
            </a:extLst>
          </p:cNvPr>
          <p:cNvSpPr/>
          <p:nvPr/>
        </p:nvSpPr>
        <p:spPr>
          <a:xfrm>
            <a:off x="6613751" y="2956528"/>
            <a:ext cx="1099112" cy="980479"/>
          </a:xfrm>
          <a:custGeom>
            <a:avLst/>
            <a:gdLst>
              <a:gd name="connsiteX0" fmla="*/ 0 w 2472083"/>
              <a:gd name="connsiteY0" fmla="*/ 98048 h 980479"/>
              <a:gd name="connsiteX1" fmla="*/ 98048 w 2472083"/>
              <a:gd name="connsiteY1" fmla="*/ 0 h 980479"/>
              <a:gd name="connsiteX2" fmla="*/ 2374035 w 2472083"/>
              <a:gd name="connsiteY2" fmla="*/ 0 h 980479"/>
              <a:gd name="connsiteX3" fmla="*/ 2472083 w 2472083"/>
              <a:gd name="connsiteY3" fmla="*/ 98048 h 980479"/>
              <a:gd name="connsiteX4" fmla="*/ 2472083 w 2472083"/>
              <a:gd name="connsiteY4" fmla="*/ 882431 h 980479"/>
              <a:gd name="connsiteX5" fmla="*/ 2374035 w 2472083"/>
              <a:gd name="connsiteY5" fmla="*/ 980479 h 980479"/>
              <a:gd name="connsiteX6" fmla="*/ 98048 w 2472083"/>
              <a:gd name="connsiteY6" fmla="*/ 980479 h 980479"/>
              <a:gd name="connsiteX7" fmla="*/ 0 w 2472083"/>
              <a:gd name="connsiteY7" fmla="*/ 882431 h 980479"/>
              <a:gd name="connsiteX8" fmla="*/ 0 w 2472083"/>
              <a:gd name="connsiteY8" fmla="*/ 98048 h 980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72083" h="980479">
                <a:moveTo>
                  <a:pt x="0" y="98048"/>
                </a:moveTo>
                <a:cubicBezTo>
                  <a:pt x="0" y="43898"/>
                  <a:pt x="43898" y="0"/>
                  <a:pt x="98048" y="0"/>
                </a:cubicBezTo>
                <a:lnTo>
                  <a:pt x="2374035" y="0"/>
                </a:lnTo>
                <a:cubicBezTo>
                  <a:pt x="2428185" y="0"/>
                  <a:pt x="2472083" y="43898"/>
                  <a:pt x="2472083" y="98048"/>
                </a:cubicBezTo>
                <a:lnTo>
                  <a:pt x="2472083" y="882431"/>
                </a:lnTo>
                <a:cubicBezTo>
                  <a:pt x="2472083" y="936581"/>
                  <a:pt x="2428185" y="980479"/>
                  <a:pt x="2374035" y="980479"/>
                </a:cubicBezTo>
                <a:lnTo>
                  <a:pt x="98048" y="980479"/>
                </a:lnTo>
                <a:cubicBezTo>
                  <a:pt x="43898" y="980479"/>
                  <a:pt x="0" y="936581"/>
                  <a:pt x="0" y="882431"/>
                </a:cubicBezTo>
                <a:lnTo>
                  <a:pt x="0" y="9804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107" tIns="101107" rIns="101107" bIns="101107" numCol="1" spcCol="1270" anchor="ctr" anchorCtr="0">
            <a:noAutofit/>
          </a:bodyPr>
          <a:lstStyle/>
          <a:p>
            <a:pPr lvl="0" algn="ctr"/>
            <a:r>
              <a:rPr lang="en-US" altLang="zh-CN" sz="2000" dirty="0"/>
              <a:t>3.</a:t>
            </a:r>
            <a:r>
              <a:rPr lang="zh-CN" altLang="en-US" sz="2000" dirty="0"/>
              <a:t>启动</a:t>
            </a:r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4BB15006-E9A8-4364-804C-21E7155BD340}"/>
              </a:ext>
            </a:extLst>
          </p:cNvPr>
          <p:cNvSpPr/>
          <p:nvPr/>
        </p:nvSpPr>
        <p:spPr>
          <a:xfrm>
            <a:off x="8094216" y="3208600"/>
            <a:ext cx="377750" cy="405264"/>
          </a:xfrm>
          <a:custGeom>
            <a:avLst/>
            <a:gdLst>
              <a:gd name="connsiteX0" fmla="*/ 0 w 346436"/>
              <a:gd name="connsiteY0" fmla="*/ 81053 h 405264"/>
              <a:gd name="connsiteX1" fmla="*/ 173218 w 346436"/>
              <a:gd name="connsiteY1" fmla="*/ 81053 h 405264"/>
              <a:gd name="connsiteX2" fmla="*/ 173218 w 346436"/>
              <a:gd name="connsiteY2" fmla="*/ 0 h 405264"/>
              <a:gd name="connsiteX3" fmla="*/ 346436 w 346436"/>
              <a:gd name="connsiteY3" fmla="*/ 202632 h 405264"/>
              <a:gd name="connsiteX4" fmla="*/ 173218 w 346436"/>
              <a:gd name="connsiteY4" fmla="*/ 405264 h 405264"/>
              <a:gd name="connsiteX5" fmla="*/ 173218 w 346436"/>
              <a:gd name="connsiteY5" fmla="*/ 324211 h 405264"/>
              <a:gd name="connsiteX6" fmla="*/ 0 w 346436"/>
              <a:gd name="connsiteY6" fmla="*/ 324211 h 405264"/>
              <a:gd name="connsiteX7" fmla="*/ 0 w 346436"/>
              <a:gd name="connsiteY7" fmla="*/ 81053 h 40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6436" h="405264">
                <a:moveTo>
                  <a:pt x="0" y="81053"/>
                </a:moveTo>
                <a:lnTo>
                  <a:pt x="173218" y="81053"/>
                </a:lnTo>
                <a:lnTo>
                  <a:pt x="173218" y="0"/>
                </a:lnTo>
                <a:lnTo>
                  <a:pt x="346436" y="202632"/>
                </a:lnTo>
                <a:lnTo>
                  <a:pt x="173218" y="405264"/>
                </a:lnTo>
                <a:lnTo>
                  <a:pt x="173218" y="324211"/>
                </a:lnTo>
                <a:lnTo>
                  <a:pt x="0" y="324211"/>
                </a:lnTo>
                <a:lnTo>
                  <a:pt x="0" y="8105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1053" rIns="103931" bIns="81053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1200" kern="1200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9CCB6C21-8848-4C86-A4F4-90D108201284}"/>
              </a:ext>
            </a:extLst>
          </p:cNvPr>
          <p:cNvSpPr/>
          <p:nvPr/>
        </p:nvSpPr>
        <p:spPr>
          <a:xfrm>
            <a:off x="8853320" y="2956528"/>
            <a:ext cx="1099112" cy="980479"/>
          </a:xfrm>
          <a:custGeom>
            <a:avLst/>
            <a:gdLst>
              <a:gd name="connsiteX0" fmla="*/ 0 w 1634132"/>
              <a:gd name="connsiteY0" fmla="*/ 98048 h 980479"/>
              <a:gd name="connsiteX1" fmla="*/ 98048 w 1634132"/>
              <a:gd name="connsiteY1" fmla="*/ 0 h 980479"/>
              <a:gd name="connsiteX2" fmla="*/ 1536084 w 1634132"/>
              <a:gd name="connsiteY2" fmla="*/ 0 h 980479"/>
              <a:gd name="connsiteX3" fmla="*/ 1634132 w 1634132"/>
              <a:gd name="connsiteY3" fmla="*/ 98048 h 980479"/>
              <a:gd name="connsiteX4" fmla="*/ 1634132 w 1634132"/>
              <a:gd name="connsiteY4" fmla="*/ 882431 h 980479"/>
              <a:gd name="connsiteX5" fmla="*/ 1536084 w 1634132"/>
              <a:gd name="connsiteY5" fmla="*/ 980479 h 980479"/>
              <a:gd name="connsiteX6" fmla="*/ 98048 w 1634132"/>
              <a:gd name="connsiteY6" fmla="*/ 980479 h 980479"/>
              <a:gd name="connsiteX7" fmla="*/ 0 w 1634132"/>
              <a:gd name="connsiteY7" fmla="*/ 882431 h 980479"/>
              <a:gd name="connsiteX8" fmla="*/ 0 w 1634132"/>
              <a:gd name="connsiteY8" fmla="*/ 98048 h 980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132" h="980479">
                <a:moveTo>
                  <a:pt x="0" y="98048"/>
                </a:moveTo>
                <a:cubicBezTo>
                  <a:pt x="0" y="43898"/>
                  <a:pt x="43898" y="0"/>
                  <a:pt x="98048" y="0"/>
                </a:cubicBezTo>
                <a:lnTo>
                  <a:pt x="1536084" y="0"/>
                </a:lnTo>
                <a:cubicBezTo>
                  <a:pt x="1590234" y="0"/>
                  <a:pt x="1634132" y="43898"/>
                  <a:pt x="1634132" y="98048"/>
                </a:cubicBezTo>
                <a:lnTo>
                  <a:pt x="1634132" y="882431"/>
                </a:lnTo>
                <a:cubicBezTo>
                  <a:pt x="1634132" y="936581"/>
                  <a:pt x="1590234" y="980479"/>
                  <a:pt x="1536084" y="980479"/>
                </a:cubicBezTo>
                <a:lnTo>
                  <a:pt x="98048" y="980479"/>
                </a:lnTo>
                <a:cubicBezTo>
                  <a:pt x="43898" y="980479"/>
                  <a:pt x="0" y="936581"/>
                  <a:pt x="0" y="882431"/>
                </a:cubicBezTo>
                <a:lnTo>
                  <a:pt x="0" y="9804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107" tIns="101107" rIns="101107" bIns="101107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1900" kern="1200" dirty="0"/>
              <a:t>4.</a:t>
            </a:r>
            <a:r>
              <a:rPr lang="zh-CN" altLang="en-US" sz="1900" kern="1200" dirty="0"/>
              <a:t>运行</a:t>
            </a: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7B5F004E-EB26-4A49-B79E-21CC8A88725A}"/>
              </a:ext>
            </a:extLst>
          </p:cNvPr>
          <p:cNvSpPr/>
          <p:nvPr/>
        </p:nvSpPr>
        <p:spPr>
          <a:xfrm>
            <a:off x="10333785" y="3208600"/>
            <a:ext cx="377750" cy="405264"/>
          </a:xfrm>
          <a:custGeom>
            <a:avLst/>
            <a:gdLst>
              <a:gd name="connsiteX0" fmla="*/ 0 w 346436"/>
              <a:gd name="connsiteY0" fmla="*/ 81053 h 405264"/>
              <a:gd name="connsiteX1" fmla="*/ 173218 w 346436"/>
              <a:gd name="connsiteY1" fmla="*/ 81053 h 405264"/>
              <a:gd name="connsiteX2" fmla="*/ 173218 w 346436"/>
              <a:gd name="connsiteY2" fmla="*/ 0 h 405264"/>
              <a:gd name="connsiteX3" fmla="*/ 346436 w 346436"/>
              <a:gd name="connsiteY3" fmla="*/ 202632 h 405264"/>
              <a:gd name="connsiteX4" fmla="*/ 173218 w 346436"/>
              <a:gd name="connsiteY4" fmla="*/ 405264 h 405264"/>
              <a:gd name="connsiteX5" fmla="*/ 173218 w 346436"/>
              <a:gd name="connsiteY5" fmla="*/ 324211 h 405264"/>
              <a:gd name="connsiteX6" fmla="*/ 0 w 346436"/>
              <a:gd name="connsiteY6" fmla="*/ 324211 h 405264"/>
              <a:gd name="connsiteX7" fmla="*/ 0 w 346436"/>
              <a:gd name="connsiteY7" fmla="*/ 81053 h 40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6436" h="405264">
                <a:moveTo>
                  <a:pt x="0" y="81053"/>
                </a:moveTo>
                <a:lnTo>
                  <a:pt x="173218" y="81053"/>
                </a:lnTo>
                <a:lnTo>
                  <a:pt x="173218" y="0"/>
                </a:lnTo>
                <a:lnTo>
                  <a:pt x="346436" y="202632"/>
                </a:lnTo>
                <a:lnTo>
                  <a:pt x="173218" y="405264"/>
                </a:lnTo>
                <a:lnTo>
                  <a:pt x="173218" y="324211"/>
                </a:lnTo>
                <a:lnTo>
                  <a:pt x="0" y="324211"/>
                </a:lnTo>
                <a:lnTo>
                  <a:pt x="0" y="8105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1053" rIns="103931" bIns="81053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CN" altLang="en-US" sz="1200" kern="1200" dirty="0"/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86DA3308-F9A7-4DC2-AC31-7FA58F8DC35F}"/>
              </a:ext>
            </a:extLst>
          </p:cNvPr>
          <p:cNvSpPr/>
          <p:nvPr/>
        </p:nvSpPr>
        <p:spPr>
          <a:xfrm>
            <a:off x="11092888" y="2920992"/>
            <a:ext cx="1099112" cy="980479"/>
          </a:xfrm>
          <a:custGeom>
            <a:avLst/>
            <a:gdLst>
              <a:gd name="connsiteX0" fmla="*/ 0 w 1634132"/>
              <a:gd name="connsiteY0" fmla="*/ 98048 h 980479"/>
              <a:gd name="connsiteX1" fmla="*/ 98048 w 1634132"/>
              <a:gd name="connsiteY1" fmla="*/ 0 h 980479"/>
              <a:gd name="connsiteX2" fmla="*/ 1536084 w 1634132"/>
              <a:gd name="connsiteY2" fmla="*/ 0 h 980479"/>
              <a:gd name="connsiteX3" fmla="*/ 1634132 w 1634132"/>
              <a:gd name="connsiteY3" fmla="*/ 98048 h 980479"/>
              <a:gd name="connsiteX4" fmla="*/ 1634132 w 1634132"/>
              <a:gd name="connsiteY4" fmla="*/ 882431 h 980479"/>
              <a:gd name="connsiteX5" fmla="*/ 1536084 w 1634132"/>
              <a:gd name="connsiteY5" fmla="*/ 980479 h 980479"/>
              <a:gd name="connsiteX6" fmla="*/ 98048 w 1634132"/>
              <a:gd name="connsiteY6" fmla="*/ 980479 h 980479"/>
              <a:gd name="connsiteX7" fmla="*/ 0 w 1634132"/>
              <a:gd name="connsiteY7" fmla="*/ 882431 h 980479"/>
              <a:gd name="connsiteX8" fmla="*/ 0 w 1634132"/>
              <a:gd name="connsiteY8" fmla="*/ 98048 h 980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132" h="980479">
                <a:moveTo>
                  <a:pt x="0" y="98048"/>
                </a:moveTo>
                <a:cubicBezTo>
                  <a:pt x="0" y="43898"/>
                  <a:pt x="43898" y="0"/>
                  <a:pt x="98048" y="0"/>
                </a:cubicBezTo>
                <a:lnTo>
                  <a:pt x="1536084" y="0"/>
                </a:lnTo>
                <a:cubicBezTo>
                  <a:pt x="1590234" y="0"/>
                  <a:pt x="1634132" y="43898"/>
                  <a:pt x="1634132" y="98048"/>
                </a:cubicBezTo>
                <a:lnTo>
                  <a:pt x="1634132" y="882431"/>
                </a:lnTo>
                <a:cubicBezTo>
                  <a:pt x="1634132" y="936581"/>
                  <a:pt x="1590234" y="980479"/>
                  <a:pt x="1536084" y="980479"/>
                </a:cubicBezTo>
                <a:lnTo>
                  <a:pt x="98048" y="980479"/>
                </a:lnTo>
                <a:cubicBezTo>
                  <a:pt x="43898" y="980479"/>
                  <a:pt x="0" y="936581"/>
                  <a:pt x="0" y="882431"/>
                </a:cubicBezTo>
                <a:lnTo>
                  <a:pt x="0" y="9804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107" tIns="101107" rIns="101107" bIns="101107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1900" kern="1200" dirty="0"/>
              <a:t>5.</a:t>
            </a:r>
            <a:r>
              <a:rPr lang="zh-CN" altLang="en-US" sz="1900" kern="1200" dirty="0"/>
              <a:t>改进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D47149E-18BA-432C-B444-71B15CF6771D}"/>
              </a:ext>
            </a:extLst>
          </p:cNvPr>
          <p:cNvGrpSpPr/>
          <p:nvPr/>
        </p:nvGrpSpPr>
        <p:grpSpPr>
          <a:xfrm>
            <a:off x="0" y="1764050"/>
            <a:ext cx="12192001" cy="3329901"/>
            <a:chOff x="335121" y="1797062"/>
            <a:chExt cx="11513965" cy="2880000"/>
          </a:xfrm>
        </p:grpSpPr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189CBE6C-B18F-46FA-A082-B2D10EAA5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121" y="1797062"/>
              <a:ext cx="3839999" cy="2880000"/>
            </a:xfrm>
            <a:prstGeom prst="rect">
              <a:avLst/>
            </a:prstGeom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D19CAEA8-41D7-4508-AA7C-7DD677042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653" y="1797062"/>
              <a:ext cx="3840000" cy="2880000"/>
            </a:xfrm>
            <a:prstGeom prst="rect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2B93ECA0-4B35-4DA1-A5BA-87EDE6F60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9086" y="1797062"/>
              <a:ext cx="3840000" cy="2880000"/>
            </a:xfrm>
            <a:prstGeom prst="rect">
              <a:avLst/>
            </a:prstGeom>
          </p:spPr>
        </p:pic>
      </p:grpSp>
      <p:pic>
        <p:nvPicPr>
          <p:cNvPr id="44" name="图片 43">
            <a:extLst>
              <a:ext uri="{FF2B5EF4-FFF2-40B4-BE49-F238E27FC236}">
                <a16:creationId xmlns:a16="http://schemas.microsoft.com/office/drawing/2014/main" id="{93162986-F39F-4A4D-90BD-7BCB4DE2A12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775" y="833438"/>
            <a:ext cx="8934450" cy="5191125"/>
          </a:xfrm>
          <a:prstGeom prst="rect">
            <a:avLst/>
          </a:prstGeom>
        </p:spPr>
      </p:pic>
      <p:pic>
        <p:nvPicPr>
          <p:cNvPr id="45" name="video_20190404_180158">
            <a:hlinkClick r:id="" action="ppaction://media"/>
            <a:extLst>
              <a:ext uri="{FF2B5EF4-FFF2-40B4-BE49-F238E27FC236}">
                <a16:creationId xmlns:a16="http://schemas.microsoft.com/office/drawing/2014/main" id="{E8295130-C38B-4E2A-9694-6ACFE5B849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956408" y="0"/>
            <a:ext cx="4279185" cy="6846697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3071A8B0-8B5E-45EC-91CA-184190EA6B68}"/>
              </a:ext>
            </a:extLst>
          </p:cNvPr>
          <p:cNvGrpSpPr/>
          <p:nvPr/>
        </p:nvGrpSpPr>
        <p:grpSpPr>
          <a:xfrm>
            <a:off x="2088875" y="0"/>
            <a:ext cx="7691678" cy="6858000"/>
            <a:chOff x="2088875" y="0"/>
            <a:chExt cx="7691678" cy="6858000"/>
          </a:xfrm>
        </p:grpSpPr>
        <p:pic>
          <p:nvPicPr>
            <p:cNvPr id="17" name="添加">
              <a:hlinkClick r:id="" action="ppaction://media"/>
              <a:extLst>
                <a:ext uri="{FF2B5EF4-FFF2-40B4-BE49-F238E27FC236}">
                  <a16:creationId xmlns:a16="http://schemas.microsoft.com/office/drawing/2014/main" id="{B2255367-B222-4DE9-9DA6-5BE8C37C8150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14"/>
            <a:stretch>
              <a:fillRect/>
            </a:stretch>
          </p:blipFill>
          <p:spPr>
            <a:xfrm>
              <a:off x="5922928" y="0"/>
              <a:ext cx="3857625" cy="6858000"/>
            </a:xfrm>
            <a:prstGeom prst="rect">
              <a:avLst/>
            </a:prstGeom>
          </p:spPr>
        </p:pic>
        <p:pic>
          <p:nvPicPr>
            <p:cNvPr id="18" name="未添加">
              <a:hlinkClick r:id="" action="ppaction://media"/>
              <a:extLst>
                <a:ext uri="{FF2B5EF4-FFF2-40B4-BE49-F238E27FC236}">
                  <a16:creationId xmlns:a16="http://schemas.microsoft.com/office/drawing/2014/main" id="{D6FF9224-A939-4918-84A4-9AB73B50A751}"/>
                </a:ext>
              </a:extLst>
            </p:cNvPr>
            <p:cNvPicPr>
              <a:picLocks noChangeAspect="1"/>
            </p:cNvPicPr>
            <p:nvPr>
              <a:vide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>
            <a:blip r:embed="rId15"/>
            <a:stretch>
              <a:fillRect/>
            </a:stretch>
          </p:blipFill>
          <p:spPr>
            <a:xfrm>
              <a:off x="2088875" y="0"/>
              <a:ext cx="3857625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65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8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2" display="0">
                  <p:stCondLst>
                    <p:cond delay="indefinite"/>
                  </p:stCondLst>
                </p:cTn>
                <p:tgtEl>
                  <p:spTgt spid="45"/>
                </p:tgtEl>
              </p:cMediaNode>
            </p:video>
            <p:video>
              <p:cMediaNode vol="80000">
                <p:cTn id="113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video>
              <p:cMediaNode vol="80000">
                <p:cTn id="114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  <p:bldLst>
      <p:bldP spid="16" grpId="0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25165" y="868100"/>
            <a:ext cx="6732742" cy="4708981"/>
            <a:chOff x="3125165" y="868100"/>
            <a:chExt cx="6732742" cy="4708981"/>
          </a:xfrm>
        </p:grpSpPr>
        <p:sp>
          <p:nvSpPr>
            <p:cNvPr id="4" name="文本框 3"/>
            <p:cNvSpPr txBox="1"/>
            <p:nvPr/>
          </p:nvSpPr>
          <p:spPr>
            <a:xfrm>
              <a:off x="3125165" y="868100"/>
              <a:ext cx="2324675" cy="4708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5</a:t>
              </a:r>
              <a:endParaRPr lang="zh-CN" altLang="en-US" sz="30000" dirty="0">
                <a:solidFill>
                  <a:schemeClr val="tx1">
                    <a:lumMod val="85000"/>
                    <a:lumOff val="15000"/>
                  </a:schemeClr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305782" y="2128782"/>
              <a:ext cx="5409303" cy="2200150"/>
              <a:chOff x="4305782" y="2128782"/>
              <a:chExt cx="5409303" cy="220015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4448604" y="2232954"/>
                <a:ext cx="5266481" cy="197927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0" spc="6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305782" y="2128782"/>
                <a:ext cx="5177809" cy="2200150"/>
              </a:xfrm>
              <a:prstGeom prst="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4683564" y="2637813"/>
              <a:ext cx="5174343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0" spc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总结展望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353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537659" y="457843"/>
            <a:ext cx="7116682" cy="166589"/>
            <a:chOff x="2339067" y="457843"/>
            <a:chExt cx="7116682" cy="166589"/>
          </a:xfrm>
        </p:grpSpPr>
        <p:grpSp>
          <p:nvGrpSpPr>
            <p:cNvPr id="10" name="组合 9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12" name="椭圆 11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5029041" y="325146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pc="600" dirty="0">
                <a:solidFill>
                  <a:schemeClr val="bg1">
                    <a:lumMod val="95000"/>
                  </a:schemeClr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总结展望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52226E0-FE1C-4C40-979A-524C21378CD6}"/>
              </a:ext>
            </a:extLst>
          </p:cNvPr>
          <p:cNvSpPr txBox="1"/>
          <p:nvPr/>
        </p:nvSpPr>
        <p:spPr>
          <a:xfrm>
            <a:off x="4863296" y="2705725"/>
            <a:ext cx="24654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>
                <a:solidFill>
                  <a:schemeClr val="bg1">
                    <a:lumMod val="95000"/>
                  </a:schemeClr>
                </a:solidFill>
              </a:rPr>
              <a:t>总结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66D98DA-A16E-47BE-85A3-A31D1A540C05}"/>
              </a:ext>
            </a:extLst>
          </p:cNvPr>
          <p:cNvSpPr txBox="1"/>
          <p:nvPr/>
        </p:nvSpPr>
        <p:spPr>
          <a:xfrm>
            <a:off x="4649165" y="2705725"/>
            <a:ext cx="28936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>
                <a:solidFill>
                  <a:schemeClr val="bg1">
                    <a:lumMod val="95000"/>
                  </a:schemeClr>
                </a:solidFill>
              </a:rPr>
              <a:t>展望</a:t>
            </a:r>
            <a:endParaRPr lang="zh-CN" altLang="en-US" sz="8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38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2" grpId="0"/>
      <p:bldP spid="2" grpId="1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4319740" y="1541541"/>
            <a:ext cx="3552519" cy="1436347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</a:p>
        </p:txBody>
      </p:sp>
      <p:sp>
        <p:nvSpPr>
          <p:cNvPr id="13" name="矩形 12"/>
          <p:cNvSpPr/>
          <p:nvPr/>
        </p:nvSpPr>
        <p:spPr>
          <a:xfrm>
            <a:off x="4571802" y="3429000"/>
            <a:ext cx="3048396" cy="49961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恳请各位老师批评指正！</a:t>
            </a:r>
          </a:p>
        </p:txBody>
      </p:sp>
    </p:spTree>
    <p:extLst>
      <p:ext uri="{BB962C8B-B14F-4D97-AF65-F5344CB8AC3E}">
        <p14:creationId xmlns:p14="http://schemas.microsoft.com/office/powerpoint/2010/main" val="77973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6000249" y="1647353"/>
            <a:ext cx="506412" cy="50482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solidFill>
                  <a:schemeClr val="bg2">
                    <a:lumMod val="9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200" dirty="0">
              <a:solidFill>
                <a:schemeClr val="bg2">
                  <a:lumMod val="90000"/>
                </a:schemeClr>
              </a:solidFill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44760" y="1607377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sz="3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题目要求</a:t>
            </a:r>
            <a:endParaRPr lang="zh-CN" altLang="zh-CN" sz="3200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000249" y="2401415"/>
            <a:ext cx="506412" cy="50482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solidFill>
                  <a:schemeClr val="bg2">
                    <a:lumMod val="9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200" dirty="0">
              <a:solidFill>
                <a:schemeClr val="bg2">
                  <a:lumMod val="90000"/>
                </a:schemeClr>
              </a:solidFill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644760" y="2361439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sz="3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方案构思</a:t>
            </a:r>
            <a:endParaRPr lang="zh-CN" altLang="zh-CN" sz="3200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000249" y="3155478"/>
            <a:ext cx="506412" cy="50482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solidFill>
                  <a:schemeClr val="bg2">
                    <a:lumMod val="9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3200" dirty="0">
              <a:solidFill>
                <a:schemeClr val="bg2">
                  <a:lumMod val="90000"/>
                </a:schemeClr>
              </a:solidFill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644760" y="3136612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sz="3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方案原理</a:t>
            </a:r>
            <a:endParaRPr lang="zh-CN" altLang="zh-CN" sz="3200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000249" y="3909540"/>
            <a:ext cx="506412" cy="50482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solidFill>
                  <a:schemeClr val="bg2">
                    <a:lumMod val="9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3200" dirty="0">
              <a:solidFill>
                <a:schemeClr val="bg2">
                  <a:lumMod val="90000"/>
                </a:schemeClr>
              </a:solidFill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644760" y="3869564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sz="3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实现过程</a:t>
            </a:r>
            <a:endParaRPr lang="zh-CN" altLang="zh-CN" sz="3200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000249" y="4663602"/>
            <a:ext cx="506412" cy="50482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solidFill>
                  <a:schemeClr val="bg2">
                    <a:lumMod val="9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  <a:endParaRPr lang="zh-CN" altLang="en-US" sz="3200" dirty="0">
              <a:solidFill>
                <a:schemeClr val="bg2">
                  <a:lumMod val="90000"/>
                </a:schemeClr>
              </a:solidFill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644760" y="4623626"/>
            <a:ext cx="18261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zh-CN" altLang="en-US" sz="3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总结展望</a:t>
            </a:r>
            <a:endParaRPr lang="zh-CN" altLang="zh-CN" sz="3200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0" y="0"/>
            <a:ext cx="37211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30023" y="1308116"/>
            <a:ext cx="230063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 录</a:t>
            </a:r>
          </a:p>
        </p:txBody>
      </p:sp>
      <p:sp>
        <p:nvSpPr>
          <p:cNvPr id="36" name="矩形 35"/>
          <p:cNvSpPr/>
          <p:nvPr/>
        </p:nvSpPr>
        <p:spPr>
          <a:xfrm>
            <a:off x="1257837" y="2593371"/>
            <a:ext cx="16450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457896540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9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737 0.0412 L -6.25E-7 2.96296E-6 " pathEditMode="relative" rAng="0" ptsTypes="AA">
                                      <p:cBhvr>
                                        <p:cTn id="17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7 0.0412 L -6.25E-7 -7.40741E-7 " pathEditMode="relative" rAng="0" ptsTypes="AA">
                                      <p:cBhvr>
                                        <p:cTn id="25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6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3737 0.04121 L -6.25E-7 -4.44444E-6 " pathEditMode="relative" rAng="0" ptsTypes="AA">
                                      <p:cBhvr>
                                        <p:cTn id="33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6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3737 0.0412 L -6.25E-7 1.85185E-6 " pathEditMode="relative" rAng="0" ptsTypes="AA">
                                      <p:cBhvr>
                                        <p:cTn id="41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/>
      <p:bldP spid="7" grpId="0" animBg="1"/>
      <p:bldP spid="7" grpId="1" animBg="1"/>
      <p:bldP spid="8" grpId="0"/>
      <p:bldP spid="9" grpId="0" animBg="1"/>
      <p:bldP spid="9" grpId="1" animBg="1"/>
      <p:bldP spid="10" grpId="0"/>
      <p:bldP spid="11" grpId="0" animBg="1"/>
      <p:bldP spid="11" grpId="1" animBg="1"/>
      <p:bldP spid="12" grpId="0"/>
      <p:bldP spid="13" grpId="0" animBg="1"/>
      <p:bldP spid="13" grpId="1" animBg="1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957486" y="910124"/>
            <a:ext cx="6589920" cy="4708981"/>
            <a:chOff x="3967646" y="878374"/>
            <a:chExt cx="6589920" cy="4708981"/>
          </a:xfrm>
        </p:grpSpPr>
        <p:sp>
          <p:nvSpPr>
            <p:cNvPr id="4" name="文本框 3"/>
            <p:cNvSpPr txBox="1"/>
            <p:nvPr/>
          </p:nvSpPr>
          <p:spPr>
            <a:xfrm>
              <a:off x="3967646" y="878374"/>
              <a:ext cx="2324675" cy="4708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1</a:t>
              </a:r>
              <a:endParaRPr lang="zh-CN" altLang="en-US" sz="30000" dirty="0">
                <a:solidFill>
                  <a:schemeClr val="tx1">
                    <a:lumMod val="85000"/>
                    <a:lumOff val="15000"/>
                  </a:schemeClr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5148263" y="2139056"/>
              <a:ext cx="5409303" cy="2200150"/>
              <a:chOff x="4305782" y="2128782"/>
              <a:chExt cx="5409303" cy="220015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4448604" y="2232954"/>
                <a:ext cx="5266481" cy="197927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0" spc="6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305782" y="2128782"/>
                <a:ext cx="5177809" cy="2200150"/>
              </a:xfrm>
              <a:prstGeom prst="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5526045" y="2648087"/>
              <a:ext cx="480002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0" spc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题目要求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doors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537659" y="457843"/>
            <a:ext cx="7116682" cy="166589"/>
            <a:chOff x="2339067" y="457843"/>
            <a:chExt cx="7116682" cy="166589"/>
          </a:xfrm>
        </p:grpSpPr>
        <p:grpSp>
          <p:nvGrpSpPr>
            <p:cNvPr id="10" name="组合 9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12" name="椭圆 11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4926449" y="325146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600" dirty="0">
                <a:solidFill>
                  <a:schemeClr val="bg1">
                    <a:lumMod val="95000"/>
                  </a:schemeClr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题目要求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F846120-020D-443C-B17D-88983D7E3518}"/>
              </a:ext>
            </a:extLst>
          </p:cNvPr>
          <p:cNvSpPr txBox="1"/>
          <p:nvPr/>
        </p:nvSpPr>
        <p:spPr>
          <a:xfrm>
            <a:off x="2214326" y="1116095"/>
            <a:ext cx="8148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</a:rPr>
              <a:t>、无刷直流电动机驱动器能够控制驱动直流电动机旋转；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8F24E55-B68E-412E-8D1A-992BC7F85122}"/>
              </a:ext>
            </a:extLst>
          </p:cNvPr>
          <p:cNvSpPr txBox="1"/>
          <p:nvPr/>
        </p:nvSpPr>
        <p:spPr>
          <a:xfrm>
            <a:off x="2214326" y="2461042"/>
            <a:ext cx="8148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</a:rPr>
              <a:t>2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</a:rPr>
              <a:t>、无刷直流电动机的旋转速度可以平滑调节，方向可以实现正转和反转；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BC56BDC-2297-4791-8C53-73671F19E067}"/>
              </a:ext>
            </a:extLst>
          </p:cNvPr>
          <p:cNvSpPr txBox="1"/>
          <p:nvPr/>
        </p:nvSpPr>
        <p:spPr>
          <a:xfrm>
            <a:off x="2212716" y="3805989"/>
            <a:ext cx="6854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</a:rPr>
              <a:t>3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</a:rPr>
              <a:t>、电动机驱动电压为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</a:rPr>
              <a:t>DC12V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</a:rPr>
              <a:t>；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B39CE10-FE67-4C8A-B9D7-8E6F6E98FBD3}"/>
              </a:ext>
            </a:extLst>
          </p:cNvPr>
          <p:cNvSpPr txBox="1"/>
          <p:nvPr/>
        </p:nvSpPr>
        <p:spPr>
          <a:xfrm>
            <a:off x="2212716" y="4658493"/>
            <a:ext cx="81502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</a:rPr>
              <a:t>4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</a:rPr>
              <a:t>、在直流电动机旋转过程中，不能有人耳可听见的线圈振动异响和啸叫。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9" grpId="0"/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25165" y="868100"/>
            <a:ext cx="6965508" cy="4708981"/>
            <a:chOff x="3125165" y="868100"/>
            <a:chExt cx="6965508" cy="4708981"/>
          </a:xfrm>
        </p:grpSpPr>
        <p:sp>
          <p:nvSpPr>
            <p:cNvPr id="4" name="文本框 3"/>
            <p:cNvSpPr txBox="1"/>
            <p:nvPr/>
          </p:nvSpPr>
          <p:spPr>
            <a:xfrm>
              <a:off x="3125165" y="868100"/>
              <a:ext cx="2324675" cy="4708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2</a:t>
              </a:r>
              <a:endParaRPr lang="zh-CN" altLang="en-US" sz="30000" dirty="0">
                <a:solidFill>
                  <a:schemeClr val="tx1">
                    <a:lumMod val="85000"/>
                    <a:lumOff val="15000"/>
                  </a:schemeClr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305782" y="2128782"/>
              <a:ext cx="5409303" cy="2200150"/>
              <a:chOff x="4305782" y="2128782"/>
              <a:chExt cx="5409303" cy="220015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4448604" y="2232954"/>
                <a:ext cx="5266481" cy="197927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0" spc="6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305782" y="2128782"/>
                <a:ext cx="5177809" cy="2200150"/>
              </a:xfrm>
              <a:prstGeom prst="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4683564" y="2637813"/>
              <a:ext cx="540710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0" spc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方案构思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537659" y="457843"/>
            <a:ext cx="7116682" cy="166589"/>
            <a:chOff x="2339067" y="457843"/>
            <a:chExt cx="7116682" cy="166589"/>
          </a:xfrm>
        </p:grpSpPr>
        <p:grpSp>
          <p:nvGrpSpPr>
            <p:cNvPr id="10" name="组合 9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12" name="椭圆 11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5029041" y="325146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pc="600" dirty="0">
                <a:solidFill>
                  <a:schemeClr val="bg1">
                    <a:lumMod val="95000"/>
                  </a:schemeClr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方案构思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38594F9-7A31-406B-BD9A-0780E37F7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619" y="1524238"/>
            <a:ext cx="5704762" cy="380952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80F257A-4DC8-4FAE-BF43-84B2C04C33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909" y="1382909"/>
            <a:ext cx="4092182" cy="4092182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1CA0D488-D1A2-40F0-814B-E7DAE5A8D8AE}"/>
              </a:ext>
            </a:extLst>
          </p:cNvPr>
          <p:cNvGrpSpPr/>
          <p:nvPr/>
        </p:nvGrpSpPr>
        <p:grpSpPr>
          <a:xfrm>
            <a:off x="1916505" y="909000"/>
            <a:ext cx="8358990" cy="5040000"/>
            <a:chOff x="1657033" y="1024777"/>
            <a:chExt cx="8358990" cy="5040000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1E6C991F-778D-450E-8FC6-D4136CCB0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7033" y="1024777"/>
              <a:ext cx="4073276" cy="504000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CC1DECF3-5849-4F88-BDB3-A6AC97093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0309" y="1024777"/>
              <a:ext cx="4285714" cy="5040000"/>
            </a:xfrm>
            <a:prstGeom prst="rect">
              <a:avLst/>
            </a:prstGeom>
          </p:spPr>
        </p:pic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AD02FE9B-1A08-4CC8-A048-E67F735D8B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000" y="909000"/>
            <a:ext cx="5040000" cy="50400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DCC2C518-D5CC-4F96-B2F5-27F48F39F4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143" y="909000"/>
            <a:ext cx="4285714" cy="5714285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8845166-4972-47EE-AB6A-9A121A3D33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515" y="783772"/>
            <a:ext cx="8098971" cy="607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8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25165" y="868100"/>
            <a:ext cx="6589920" cy="4708981"/>
            <a:chOff x="3125165" y="868100"/>
            <a:chExt cx="6589920" cy="4708981"/>
          </a:xfrm>
        </p:grpSpPr>
        <p:sp>
          <p:nvSpPr>
            <p:cNvPr id="4" name="文本框 3"/>
            <p:cNvSpPr txBox="1"/>
            <p:nvPr/>
          </p:nvSpPr>
          <p:spPr>
            <a:xfrm>
              <a:off x="3125165" y="868100"/>
              <a:ext cx="2324675" cy="4708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3</a:t>
              </a:r>
              <a:endParaRPr lang="zh-CN" altLang="en-US" sz="30000" dirty="0">
                <a:solidFill>
                  <a:schemeClr val="tx1">
                    <a:lumMod val="85000"/>
                    <a:lumOff val="15000"/>
                  </a:schemeClr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305782" y="2128782"/>
              <a:ext cx="5409303" cy="2200150"/>
              <a:chOff x="4305782" y="2128782"/>
              <a:chExt cx="5409303" cy="220015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4448604" y="2232954"/>
                <a:ext cx="5266481" cy="197927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0" spc="6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305782" y="2128782"/>
                <a:ext cx="5177809" cy="2200150"/>
              </a:xfrm>
              <a:prstGeom prst="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4683564" y="2637813"/>
              <a:ext cx="480002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0" spc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方案原理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537659" y="457843"/>
            <a:ext cx="7116682" cy="166589"/>
            <a:chOff x="2339067" y="457843"/>
            <a:chExt cx="7116682" cy="166589"/>
          </a:xfrm>
        </p:grpSpPr>
        <p:grpSp>
          <p:nvGrpSpPr>
            <p:cNvPr id="10" name="组合 9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12" name="椭圆 11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5029041" y="325146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方案原理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752769-7272-4A12-B1F9-D48B09883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9920"/>
            <a:ext cx="12192000" cy="594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1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537659" y="457843"/>
            <a:ext cx="7116682" cy="166589"/>
            <a:chOff x="2339067" y="457843"/>
            <a:chExt cx="7116682" cy="166589"/>
          </a:xfrm>
        </p:grpSpPr>
        <p:grpSp>
          <p:nvGrpSpPr>
            <p:cNvPr id="10" name="组合 9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12" name="椭圆 11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5029041" y="325146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原理仿真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C3126C-DCA9-4CFD-A955-948F14F76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9920"/>
            <a:ext cx="12192000" cy="594807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59A7EAA-A158-469F-AA9C-ADE419B188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169" y="1040650"/>
            <a:ext cx="7195628" cy="559587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4E03DED-D9DF-438A-80AC-B739D8B29C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169" y="1040650"/>
            <a:ext cx="7257559" cy="559587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44B2A91-1269-4FB9-ADAE-19B14F5B0B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100" y="1040650"/>
            <a:ext cx="7195628" cy="560903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C63BC9A3-2CAA-42D4-B60F-2245D3C492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316" y="979357"/>
            <a:ext cx="7279196" cy="5657166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0EE3F47E-22C6-4430-85BE-CD0C8A098B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101" y="979357"/>
            <a:ext cx="7350968" cy="5657166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43B3685B-2298-405D-8F85-4C0AD05CB2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806" y="1038454"/>
            <a:ext cx="7257558" cy="5601866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5A29B856-B8AF-4C27-86B9-576F997C43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711" y="975560"/>
            <a:ext cx="7143747" cy="5544014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49400708-1047-4981-A873-BB416B47C5B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316" y="975560"/>
            <a:ext cx="7412901" cy="565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40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1295</TotalTime>
  <Words>189</Words>
  <Application>Microsoft Office PowerPoint</Application>
  <PresentationFormat>宽屏</PresentationFormat>
  <Paragraphs>66</Paragraphs>
  <Slides>15</Slides>
  <Notes>14</Notes>
  <HiddenSlides>0</HiddenSlides>
  <MMClips>3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Arial Unicode MS</vt:lpstr>
      <vt:lpstr>Kozuka Mincho Pro H</vt:lpstr>
      <vt:lpstr>等线</vt:lpstr>
      <vt:lpstr>汉仪菱心体简</vt:lpstr>
      <vt:lpstr>黑体</vt:lpstr>
      <vt:lpstr>微软雅黑</vt:lpstr>
      <vt:lpstr>Arial</vt:lpstr>
      <vt:lpstr>Times New Roman</vt:lpstr>
      <vt:lpstr>Office 主题​​</vt:lpstr>
      <vt:lpstr>无刷直流电机驱动设计与实现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无刷直流电机驱动设计与实现</dc:title>
  <dc:creator>Su King</dc:creator>
  <cp:lastModifiedBy>Su King</cp:lastModifiedBy>
  <cp:revision>138</cp:revision>
  <dcterms:created xsi:type="dcterms:W3CDTF">2019-05-22T02:25:29Z</dcterms:created>
  <dcterms:modified xsi:type="dcterms:W3CDTF">2019-06-05T10:33:37Z</dcterms:modified>
</cp:coreProperties>
</file>